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256" r:id="rId2"/>
    <p:sldId id="288" r:id="rId3"/>
    <p:sldId id="28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8826"/>
    <a:srgbClr val="E19601"/>
    <a:srgbClr val="FEAA02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A14E9-78A6-481D-AE3C-6EF2E2280C2D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82675-694E-48C1-B640-9F58BDA72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E7E3-F927-4859-A07A-C8AA9376FA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D029-3127-431D-A69D-56E79F2DD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53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rgbClr val="FE88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E8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03783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E8826"/>
              </a:buClr>
              <a:defRPr/>
            </a:lvl1pPr>
            <a:lvl2pPr>
              <a:buClr>
                <a:srgbClr val="FE8826"/>
              </a:buClr>
              <a:defRPr/>
            </a:lvl2pPr>
            <a:lvl3pPr>
              <a:buClr>
                <a:srgbClr val="FE8826"/>
              </a:buClr>
              <a:defRPr/>
            </a:lvl3pPr>
            <a:lvl4pPr>
              <a:buClr>
                <a:srgbClr val="FE8826"/>
              </a:buClr>
              <a:defRPr/>
            </a:lvl4pPr>
            <a:lvl5pPr>
              <a:buClr>
                <a:srgbClr val="FE882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37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>
            <a:lvl1pPr>
              <a:buClr>
                <a:srgbClr val="FE8826"/>
              </a:buClr>
              <a:defRPr/>
            </a:lvl1pPr>
            <a:lvl2pPr>
              <a:buClr>
                <a:srgbClr val="FE8826"/>
              </a:buClr>
              <a:defRPr/>
            </a:lvl2pPr>
            <a:lvl3pPr>
              <a:buClr>
                <a:srgbClr val="FE8826"/>
              </a:buClr>
              <a:defRPr/>
            </a:lvl3pPr>
            <a:lvl4pPr>
              <a:buClr>
                <a:srgbClr val="FE8826"/>
              </a:buClr>
              <a:defRPr/>
            </a:lvl4pPr>
            <a:lvl5pPr>
              <a:buClr>
                <a:srgbClr val="FE882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8826"/>
              </a:buClr>
              <a:defRPr/>
            </a:lvl1pPr>
            <a:lvl2pPr>
              <a:buClr>
                <a:srgbClr val="FE8826"/>
              </a:buClr>
              <a:defRPr/>
            </a:lvl2pPr>
            <a:lvl3pPr>
              <a:buClr>
                <a:srgbClr val="FE8826"/>
              </a:buClr>
              <a:defRPr/>
            </a:lvl3pPr>
            <a:lvl4pPr>
              <a:buClr>
                <a:srgbClr val="FE8826"/>
              </a:buClr>
              <a:defRPr/>
            </a:lvl4pPr>
            <a:lvl5pPr>
              <a:buClr>
                <a:srgbClr val="FE882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8826"/>
                </a:solidFill>
              </a:defRPr>
            </a:lvl1pPr>
          </a:lstStyle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882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8826"/>
                </a:solidFill>
              </a:defRPr>
            </a:lvl1pPr>
          </a:lstStyle>
          <a:p>
            <a:fld id="{06812003-EEEF-4010-8765-EB23732A35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831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E8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3686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buClr>
                <a:srgbClr val="FE8826"/>
              </a:buClr>
              <a:defRPr sz="1800"/>
            </a:lvl1pPr>
            <a:lvl2pPr>
              <a:buClr>
                <a:srgbClr val="FE8826"/>
              </a:buClr>
              <a:defRPr sz="1600"/>
            </a:lvl2pPr>
            <a:lvl3pPr>
              <a:buClr>
                <a:srgbClr val="FE8826"/>
              </a:buClr>
              <a:defRPr sz="1400"/>
            </a:lvl3pPr>
            <a:lvl4pPr>
              <a:buClr>
                <a:srgbClr val="FE8826"/>
              </a:buClr>
              <a:defRPr sz="1400"/>
            </a:lvl4pPr>
            <a:lvl5pPr>
              <a:buClr>
                <a:srgbClr val="FE8826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buClr>
                <a:srgbClr val="FE8826"/>
              </a:buClr>
              <a:defRPr sz="1800"/>
            </a:lvl1pPr>
            <a:lvl2pPr>
              <a:buClr>
                <a:srgbClr val="FE8826"/>
              </a:buClr>
              <a:defRPr sz="1600"/>
            </a:lvl2pPr>
            <a:lvl3pPr>
              <a:buClr>
                <a:srgbClr val="FE8826"/>
              </a:buClr>
              <a:defRPr sz="1400"/>
            </a:lvl3pPr>
            <a:lvl4pPr>
              <a:buClr>
                <a:srgbClr val="FE8826"/>
              </a:buClr>
              <a:defRPr sz="1400"/>
            </a:lvl4pPr>
            <a:lvl5pPr>
              <a:buClr>
                <a:srgbClr val="FE8826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7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buClr>
                <a:srgbClr val="FE8826"/>
              </a:buClr>
              <a:defRPr sz="1800"/>
            </a:lvl1pPr>
            <a:lvl2pPr>
              <a:buClr>
                <a:srgbClr val="FE8826"/>
              </a:buClr>
              <a:defRPr sz="1600"/>
            </a:lvl2pPr>
            <a:lvl3pPr>
              <a:buClr>
                <a:srgbClr val="FE8826"/>
              </a:buClr>
              <a:defRPr sz="1400"/>
            </a:lvl3pPr>
            <a:lvl4pPr>
              <a:buClr>
                <a:srgbClr val="FE8826"/>
              </a:buClr>
              <a:defRPr sz="1400"/>
            </a:lvl4pPr>
            <a:lvl5pPr>
              <a:buClr>
                <a:srgbClr val="FE8826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buClr>
                <a:srgbClr val="FE8826"/>
              </a:buClr>
              <a:defRPr sz="1800"/>
            </a:lvl1pPr>
            <a:lvl2pPr>
              <a:buClr>
                <a:srgbClr val="FE8826"/>
              </a:buClr>
              <a:defRPr sz="1600"/>
            </a:lvl2pPr>
            <a:lvl3pPr>
              <a:buClr>
                <a:srgbClr val="FE8826"/>
              </a:buClr>
              <a:defRPr sz="1400"/>
            </a:lvl3pPr>
            <a:lvl4pPr>
              <a:buClr>
                <a:srgbClr val="FE8826"/>
              </a:buClr>
              <a:defRPr sz="1400"/>
            </a:lvl4pPr>
            <a:lvl5pPr>
              <a:buClr>
                <a:srgbClr val="FE8826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4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0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E8826"/>
              </a:buClr>
              <a:defRPr>
                <a:solidFill>
                  <a:srgbClr val="FE8826"/>
                </a:solidFill>
              </a:defRPr>
            </a:lvl1pPr>
          </a:lstStyle>
          <a:p>
            <a:fld id="{06812003-EEEF-4010-8765-EB23732A35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63791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buClr>
                <a:srgbClr val="FE8826"/>
              </a:buClr>
              <a:defRPr sz="2000"/>
            </a:lvl1pPr>
            <a:lvl2pPr>
              <a:buClr>
                <a:srgbClr val="FE8826"/>
              </a:buClr>
              <a:defRPr sz="1800"/>
            </a:lvl2pPr>
            <a:lvl3pPr>
              <a:buClr>
                <a:srgbClr val="FE8826"/>
              </a:buClr>
              <a:defRPr sz="1600"/>
            </a:lvl3pPr>
            <a:lvl4pPr>
              <a:buClr>
                <a:srgbClr val="FE8826"/>
              </a:buClr>
              <a:defRPr sz="1400"/>
            </a:lvl4pPr>
            <a:lvl5pPr>
              <a:buClr>
                <a:srgbClr val="FE8826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5071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solidFill>
            <a:schemeClr val="tx1">
              <a:lumMod val="95000"/>
              <a:lumOff val="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003-EEEF-4010-8765-EB23732A3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9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3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rgbClr val="FE8826"/>
                </a:solidFill>
              </a:defRPr>
            </a:lvl1pPr>
          </a:lstStyle>
          <a:p>
            <a:fld id="{17FC4CBF-F876-4E87-B7DA-5D07696D1C9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rgbClr val="FE882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2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FE8826"/>
                </a:solidFill>
              </a:defRPr>
            </a:lvl1pPr>
          </a:lstStyle>
          <a:p>
            <a:fld id="{06812003-EEEF-4010-8765-EB23732A35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22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rgbClr val="FE8826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bg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4intra.net/Conference-for-speakers" TargetMode="External"/><Relationship Id="rId2" Type="http://schemas.openxmlformats.org/officeDocument/2006/relationships/hyperlink" Target="http://www.slideshare.net/thecroaker/death-by-powerpoi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516" y="3448594"/>
            <a:ext cx="10356798" cy="167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Presentation </a:t>
            </a:r>
            <a:r>
              <a:rPr lang="en-US" sz="4800" dirty="0" smtClean="0">
                <a:solidFill>
                  <a:schemeClr val="tx1"/>
                </a:solidFill>
              </a:rPr>
              <a:t>Title</a:t>
            </a:r>
          </a:p>
        </p:txBody>
      </p:sp>
      <p:pic>
        <p:nvPicPr>
          <p:cNvPr id="2050" name="Picture 2" descr="D:\My Dropbox\SECR-2017\Marketing\Logo\secr-logo-invert-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803" y="380899"/>
            <a:ext cx="3334871" cy="1499492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90768" y="5303519"/>
            <a:ext cx="10348089" cy="560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11" normalizeH="0" baseline="0" noProof="0" dirty="0" smtClean="0">
                <a:ln>
                  <a:noFill/>
                </a:ln>
                <a:solidFill>
                  <a:srgbClr val="FE8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Author(s) Name(s)</a:t>
            </a:r>
            <a:endParaRPr kumimoji="0" lang="ru-RU" sz="4000" b="0" i="0" u="none" strike="noStrike" kern="1200" cap="none" spc="11" normalizeH="0" baseline="0" noProof="0" dirty="0" smtClean="0">
              <a:ln>
                <a:noFill/>
              </a:ln>
              <a:solidFill>
                <a:srgbClr val="FE88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11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90768" y="5869577"/>
            <a:ext cx="10051998" cy="66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11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Company</a:t>
            </a:r>
            <a:endParaRPr kumimoji="0" lang="ru-RU" sz="2800" b="0" i="0" u="none" strike="noStrike" kern="1200" cap="none" spc="11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11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My Dropbox\SECR-2018\Marketing\Letterhead\header-for-invitation.png"/>
          <p:cNvPicPr>
            <a:picLocks noChangeAspect="1" noChangeArrowheads="1"/>
          </p:cNvPicPr>
          <p:nvPr/>
        </p:nvPicPr>
        <p:blipFill>
          <a:blip r:embed="rId3" cstate="print"/>
          <a:srcRect t="36765" r="2879"/>
          <a:stretch>
            <a:fillRect/>
          </a:stretch>
        </p:blipFill>
        <p:spPr bwMode="auto">
          <a:xfrm>
            <a:off x="4153124" y="0"/>
            <a:ext cx="8038876" cy="27003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933" y="1872343"/>
            <a:ext cx="10677663" cy="1314995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</a:rPr>
              <a:t>Software Engineering Conference Russia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2018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/>
            </a:r>
            <a:br>
              <a:rPr lang="ru-RU" sz="4000" dirty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</a:br>
            <a:endParaRPr lang="ru-RU" sz="4000" dirty="0">
              <a:solidFill>
                <a:schemeClr val="tx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525691" y="2525486"/>
            <a:ext cx="1847241" cy="67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defRPr/>
            </a:pPr>
            <a:r>
              <a:rPr lang="en-US" sz="2000" spc="11" dirty="0">
                <a:solidFill>
                  <a:srgbClr val="FE8826"/>
                </a:solidFill>
              </a:rPr>
              <a:t>October </a:t>
            </a:r>
            <a:r>
              <a:rPr lang="en-US" sz="2000" spc="11" dirty="0" smtClean="0">
                <a:solidFill>
                  <a:srgbClr val="FE8826"/>
                </a:solidFill>
              </a:rPr>
              <a:t>12-13</a:t>
            </a:r>
            <a:br>
              <a:rPr lang="en-US" sz="2000" spc="11" dirty="0" smtClean="0">
                <a:solidFill>
                  <a:srgbClr val="FE8826"/>
                </a:solidFill>
              </a:rPr>
            </a:br>
            <a:r>
              <a:rPr lang="en-US" sz="2000" spc="11" dirty="0" smtClean="0">
                <a:solidFill>
                  <a:srgbClr val="FE8826"/>
                </a:solidFill>
              </a:rPr>
              <a:t>Moscow</a:t>
            </a:r>
            <a:endParaRPr lang="ru-RU" sz="2000" spc="11" dirty="0">
              <a:solidFill>
                <a:srgbClr val="FE88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8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the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2"/>
            <a:ext cx="10485991" cy="435133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dirty="0" smtClean="0"/>
              <a:t>We encourage you to use this template.</a:t>
            </a:r>
            <a:r>
              <a:rPr lang="ru-RU" sz="2200" dirty="0" smtClean="0"/>
              <a:t> </a:t>
            </a:r>
            <a:r>
              <a:rPr lang="en-US" sz="2200" dirty="0" smtClean="0"/>
              <a:t>If you use your own template, insert the SECR logo (below) on the title page.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dirty="0" smtClean="0"/>
              <a:t>The font size should be 22 or bigger (including texts on schemes).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dirty="0" smtClean="0"/>
              <a:t>Use high contrast for your pictures and text colors.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200" dirty="0" smtClean="0"/>
              <a:t>Check out this materials: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200" dirty="0" smtClean="0"/>
              <a:t>“Death by PowerPoint” </a:t>
            </a:r>
            <a:r>
              <a:rPr lang="en-US" sz="2000" dirty="0" smtClean="0">
                <a:hlinkClick r:id="rId2"/>
              </a:rPr>
              <a:t>http://www.slideshare.net/thecroaker/death-by-powerpoint</a:t>
            </a:r>
            <a:endParaRPr lang="en-US" sz="2200" dirty="0" smtClean="0"/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ru-RU" sz="2200" dirty="0" smtClean="0"/>
              <a:t>«Памятка докладчику» Стаса Фомина</a:t>
            </a:r>
            <a:r>
              <a:rPr lang="en-US" sz="2200" dirty="0" smtClean="0"/>
              <a:t> </a:t>
            </a:r>
            <a:r>
              <a:rPr lang="en-US" sz="1800" dirty="0" smtClean="0">
                <a:hlinkClick r:id="rId3"/>
              </a:rPr>
              <a:t>http://wiki.4intra.net/Conference-for-speakers</a:t>
            </a:r>
            <a:r>
              <a:rPr lang="en-US" sz="1800" dirty="0" smtClean="0"/>
              <a:t> </a:t>
            </a:r>
            <a:endParaRPr lang="ru-RU" sz="2200" dirty="0" smtClean="0"/>
          </a:p>
          <a:p>
            <a:endParaRPr lang="en-US" dirty="0"/>
          </a:p>
        </p:txBody>
      </p:sp>
      <p:pic>
        <p:nvPicPr>
          <p:cNvPr id="11" name="Picture 3" descr="D:\My Dropbox\SECR-2017\Marketing\Logo\secr-logo-invert-transp.png"/>
          <p:cNvPicPr>
            <a:picLocks noChangeAspect="1" noChangeArrowheads="1"/>
          </p:cNvPicPr>
          <p:nvPr/>
        </p:nvPicPr>
        <p:blipFill>
          <a:blip r:embed="rId4" cstate="print"/>
          <a:srcRect l="8256" t="22405" r="1481" b="20497"/>
          <a:stretch>
            <a:fillRect/>
          </a:stretch>
        </p:blipFill>
        <p:spPr bwMode="auto">
          <a:xfrm>
            <a:off x="6095360" y="5558627"/>
            <a:ext cx="2868706" cy="81578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45920" y="5259977"/>
            <a:ext cx="3553097" cy="145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:\My Dropbox\SECR-Design-Materials\Logo (Redesign)\logo-2017-transp.png"/>
          <p:cNvPicPr>
            <a:picLocks noChangeAspect="1" noChangeArrowheads="1"/>
          </p:cNvPicPr>
          <p:nvPr/>
        </p:nvPicPr>
        <p:blipFill>
          <a:blip r:embed="rId5" cstate="print"/>
          <a:srcRect t="9591" b="8148"/>
          <a:stretch>
            <a:fillRect/>
          </a:stretch>
        </p:blipFill>
        <p:spPr bwMode="auto">
          <a:xfrm>
            <a:off x="1926427" y="5529943"/>
            <a:ext cx="2981633" cy="92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 page (recommended)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Name</a:t>
            </a:r>
            <a:endParaRPr lang="ru-RU" sz="3200" dirty="0" smtClean="0"/>
          </a:p>
          <a:p>
            <a:r>
              <a:rPr lang="en-US" sz="3200" dirty="0" smtClean="0"/>
              <a:t>Email</a:t>
            </a:r>
            <a:r>
              <a:rPr lang="ru-RU" sz="3200" dirty="0" smtClean="0"/>
              <a:t>: </a:t>
            </a:r>
            <a:endParaRPr lang="en-US" sz="3200" dirty="0" smtClean="0"/>
          </a:p>
          <a:p>
            <a:r>
              <a:rPr lang="en-US" sz="3200" dirty="0" smtClean="0"/>
              <a:t>Phone</a:t>
            </a:r>
            <a:r>
              <a:rPr lang="ru-RU" sz="3200" dirty="0" smtClean="0"/>
              <a:t>:</a:t>
            </a:r>
            <a:endParaRPr lang="en-US" sz="3200" dirty="0" smtClean="0"/>
          </a:p>
          <a:p>
            <a:r>
              <a:rPr lang="en-US" sz="3200" dirty="0" err="1" smtClean="0"/>
              <a:t>Facebook</a:t>
            </a:r>
            <a:r>
              <a:rPr lang="en-US" sz="3200" dirty="0" smtClean="0"/>
              <a:t> </a:t>
            </a:r>
            <a:r>
              <a:rPr lang="en-US" sz="3200" dirty="0" smtClean="0"/>
              <a:t>/ Blog / Website</a:t>
            </a:r>
            <a:endParaRPr lang="ru-RU" sz="32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2072" t="-2764" r="5121"/>
          <a:stretch>
            <a:fillRect/>
          </a:stretch>
        </p:blipFill>
        <p:spPr bwMode="auto">
          <a:xfrm>
            <a:off x="9482196" y="3669884"/>
            <a:ext cx="2050742" cy="2327853"/>
          </a:xfrm>
          <a:prstGeom prst="wedgeRoundRectCallout">
            <a:avLst>
              <a:gd name="adj1" fmla="val -61298"/>
              <a:gd name="adj2" fmla="val -31152"/>
              <a:gd name="adj3" fmla="val 16667"/>
            </a:avLst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2296128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SECR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2060"/>
      </a:accent1>
      <a:accent2>
        <a:srgbClr val="3C1C3C"/>
      </a:accent2>
      <a:accent3>
        <a:srgbClr val="502651"/>
      </a:accent3>
      <a:accent4>
        <a:srgbClr val="934B21"/>
      </a:accent4>
      <a:accent5>
        <a:srgbClr val="452E1E"/>
      </a:accent5>
      <a:accent6>
        <a:srgbClr val="2A495D"/>
      </a:accent6>
      <a:hlink>
        <a:srgbClr val="FF3300"/>
      </a:hlink>
      <a:folHlink>
        <a:srgbClr val="6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107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View</vt:lpstr>
      <vt:lpstr>Software Engineering Conference Russia 2018 </vt:lpstr>
      <vt:lpstr>Recommendations for the speakers</vt:lpstr>
      <vt:lpstr>Contact Me page (recommended)</vt:lpstr>
    </vt:vector>
  </TitlesOfParts>
  <Company>@iHelp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 2017 for Sponsors</dc:title>
  <dc:creator>Julia Kryuchkova</dc:creator>
  <cp:lastModifiedBy>Julia Kryuchkova-McCulloch</cp:lastModifiedBy>
  <cp:revision>209</cp:revision>
  <dcterms:created xsi:type="dcterms:W3CDTF">2017-01-18T16:15:05Z</dcterms:created>
  <dcterms:modified xsi:type="dcterms:W3CDTF">2018-08-24T11:44:38Z</dcterms:modified>
</cp:coreProperties>
</file>